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8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D814-EAC9-452B-A408-77CDE7789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793865-7F88-4B19-A866-18D8C8F3E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601B9-B25B-4246-B756-E41C1884D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C430-0C30-4F12-A396-474C007F4746}" type="datetimeFigureOut">
              <a:rPr lang="zh-CN" altLang="en-US" smtClean="0"/>
              <a:t>2021/9/7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05E5C-16C4-4ED0-AD54-2A626F63D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CB2D9-72DC-4393-A0AA-D08BABFF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F4F3-2C10-4BFD-B5FC-D798D06F4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5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1750-BCAD-4E7F-85F2-8CA70BCC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30A52F-C1FD-404F-82B9-F915915EA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B3D84-4009-4BF2-8FD2-319F47BD7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C430-0C30-4F12-A396-474C007F4746}" type="datetimeFigureOut">
              <a:rPr lang="zh-CN" altLang="en-US" smtClean="0"/>
              <a:t>2021/9/7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4D693-740A-48AF-B4B2-E8922C80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270BF-8842-40B9-AC47-7A908003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F4F3-2C10-4BFD-B5FC-D798D06F4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726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A30E16-83A6-4128-80ED-44C7AD2DD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BCB4BC-F411-4498-84AA-20F01C0EA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27BD3-6A4D-4EC8-BC55-3DCD6D421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C430-0C30-4F12-A396-474C007F4746}" type="datetimeFigureOut">
              <a:rPr lang="zh-CN" altLang="en-US" smtClean="0"/>
              <a:t>2021/9/7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A4791-7021-4E13-BFDB-715CBB41A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05516-3C4D-46FC-BAEA-452B74583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F4F3-2C10-4BFD-B5FC-D798D06F4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472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79D8C-85BA-476E-A7B8-83AEA2E80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787B7-9B0F-409F-AEB0-781EE5D58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AB0B3-1306-464D-96B4-3C6D1A5B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C430-0C30-4F12-A396-474C007F4746}" type="datetimeFigureOut">
              <a:rPr lang="zh-CN" altLang="en-US" smtClean="0"/>
              <a:t>2021/9/7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E640E-A6A7-4298-8322-B3C7C3778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A2DB5-C033-4819-A917-298BA6CEC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F4F3-2C10-4BFD-B5FC-D798D06F4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428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2CB0-D898-4B17-B533-FDA40184F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E11C0-7F34-4C2D-8DB5-63D4305EB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6CCF8-3EBA-43F9-ABDD-C5BE36B7A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C430-0C30-4F12-A396-474C007F4746}" type="datetimeFigureOut">
              <a:rPr lang="zh-CN" altLang="en-US" smtClean="0"/>
              <a:t>2021/9/7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F5F07-309A-4EE0-8477-02EB9A5E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A4102-1B59-43B3-A81D-DA1C9984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F4F3-2C10-4BFD-B5FC-D798D06F4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64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2D9E6-D918-4A10-8134-D93054BD2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49FEE-BBFE-4B1B-9010-B2DBD2146D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B8DB9-DAB1-461E-BA12-B4E6AE56A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9385B-8DC5-49E7-9A93-45316EFFD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C430-0C30-4F12-A396-474C007F4746}" type="datetimeFigureOut">
              <a:rPr lang="zh-CN" altLang="en-US" smtClean="0"/>
              <a:t>2021/9/7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B0B31-11BF-4B7A-8AE7-3D6D7FC53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069AA-C3DB-43B3-BF7F-4E26FEAE3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F4F3-2C10-4BFD-B5FC-D798D06F4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83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CA4E1-CAA3-40CD-820B-B21F044F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7599E-5EFB-4DA9-AB71-D0106A627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BECF8-B67F-432D-8D21-80B8761E1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4CE5F-E2D2-49E3-9FEF-2FAF5C5397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2C938-A236-432C-B256-021A4A8980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5F7BC-F411-4F9B-8C49-1D0C7973E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C430-0C30-4F12-A396-474C007F4746}" type="datetimeFigureOut">
              <a:rPr lang="zh-CN" altLang="en-US" smtClean="0"/>
              <a:t>2021/9/7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52F88A-C1D5-43DC-8C85-1E2845682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9A65BB-E530-4088-A946-0D5EE75D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F4F3-2C10-4BFD-B5FC-D798D06F4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32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9ADA7-C28C-4AF9-8FD7-DA57AD5A6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82679-C710-4F35-95F8-63C7A0DD1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C430-0C30-4F12-A396-474C007F4746}" type="datetimeFigureOut">
              <a:rPr lang="zh-CN" altLang="en-US" smtClean="0"/>
              <a:t>2021/9/7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E7CEF-7EE3-4B5B-9612-C1587C1C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EF3812-EE2A-4800-9783-41A7DBD7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F4F3-2C10-4BFD-B5FC-D798D06F4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400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99C4C0-069A-443B-B8CF-DF1768F5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C430-0C30-4F12-A396-474C007F4746}" type="datetimeFigureOut">
              <a:rPr lang="zh-CN" altLang="en-US" smtClean="0"/>
              <a:t>2021/9/7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53E0B-A4F0-468E-81CB-5E5A49B3D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658C7-91F8-4A61-8B75-C1FD6EE9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F4F3-2C10-4BFD-B5FC-D798D06F4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935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DD74D-0A6D-4D1B-8024-7C40C42A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DFA29-5572-4CED-B055-38EC8D628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05E093-5678-42AF-8E20-B2522EB2B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89A18-6553-45DD-A787-30D4614AB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C430-0C30-4F12-A396-474C007F4746}" type="datetimeFigureOut">
              <a:rPr lang="zh-CN" altLang="en-US" smtClean="0"/>
              <a:t>2021/9/7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80667-49E1-443C-AD6A-CBA9C3D20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33AAB-BB78-4E13-8566-FE781B2A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F4F3-2C10-4BFD-B5FC-D798D06F4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888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4610D-F083-4D91-B089-F8445F96C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2D998B-2F67-4207-9838-DA77ACF421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6C463-51DB-4951-9117-EC4616069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EFB7B-485D-433E-9C9F-7DD569CD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BC430-0C30-4F12-A396-474C007F4746}" type="datetimeFigureOut">
              <a:rPr lang="zh-CN" altLang="en-US" smtClean="0"/>
              <a:t>2021/9/7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69BAA-59DA-44CE-9707-442C5E0B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98690-EF4F-49CF-ABAC-CD2CE0A26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DF4F3-2C10-4BFD-B5FC-D798D06F4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479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2EBB9-0DF3-42CE-B06F-D6B4A4A19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76255-A1B5-41C9-9580-ADC6788A9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E96E8-8E02-4747-B813-6BFDDA093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BC430-0C30-4F12-A396-474C007F4746}" type="datetimeFigureOut">
              <a:rPr lang="zh-CN" altLang="en-US" smtClean="0"/>
              <a:t>2021/9/7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2A047-5914-45BE-A17A-1C37E32D3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E073D-6E07-48F6-93FE-06B4D0107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DF4F3-2C10-4BFD-B5FC-D798D06F4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76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F1BC-EC0A-4FC3-A819-A3478448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Aleyrodid Counting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5E427-E486-4FD5-9677-73B655330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5838022" cy="598086"/>
          </a:xfrm>
        </p:spPr>
        <p:txBody>
          <a:bodyPr/>
          <a:lstStyle/>
          <a:p>
            <a:r>
              <a:rPr lang="en-US" altLang="zh-CN" dirty="0"/>
              <a:t>Original Picture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27C46-2243-4173-AE78-144DFF6FD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0"/>
            <a:ext cx="6858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0FEF71-E638-49B7-AFF5-CB2D5563A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8200" y="2558650"/>
            <a:ext cx="5559845" cy="416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4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F1BC-EC0A-4FC3-A819-A3478448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Aleyrodid Counting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5E427-E486-4FD5-9677-73B655330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5559846" cy="554017"/>
          </a:xfrm>
        </p:spPr>
        <p:txBody>
          <a:bodyPr/>
          <a:lstStyle/>
          <a:p>
            <a:r>
              <a:rPr lang="en-US" altLang="zh-CN" dirty="0"/>
              <a:t>Result Picture</a:t>
            </a:r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110286-073E-4D79-9AC4-1CB5F64FA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4D76B8-F560-43B7-AE53-80A532984D27}"/>
              </a:ext>
            </a:extLst>
          </p:cNvPr>
          <p:cNvSpPr txBox="1"/>
          <p:nvPr/>
        </p:nvSpPr>
        <p:spPr>
          <a:xfrm>
            <a:off x="7119384" y="180459"/>
            <a:ext cx="16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Counting: 14</a:t>
            </a:r>
            <a:endParaRPr lang="zh-CN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1532F1-6637-4299-B4E1-4424F12B5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79" y="2459665"/>
            <a:ext cx="5798288" cy="4348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E27531-750D-4E12-A3C3-0C3E5FDC26FB}"/>
              </a:ext>
            </a:extLst>
          </p:cNvPr>
          <p:cNvSpPr txBox="1"/>
          <p:nvPr/>
        </p:nvSpPr>
        <p:spPr>
          <a:xfrm>
            <a:off x="1008765" y="2679405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Counting: 26</a:t>
            </a:r>
            <a:endParaRPr lang="zh-CN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25538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F1BC-EC0A-4FC3-A819-A3478448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Aphid Counting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5E427-E486-4FD5-9677-73B655330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5838022" cy="598086"/>
          </a:xfrm>
        </p:spPr>
        <p:txBody>
          <a:bodyPr/>
          <a:lstStyle/>
          <a:p>
            <a:r>
              <a:rPr lang="en-US" altLang="zh-CN" dirty="0"/>
              <a:t>Original Picture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1AAC3F-8917-42F5-B99D-A91AFEDF1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63" y="0"/>
            <a:ext cx="596576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323DD0-AAF1-4C9F-AE3C-38901E27B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35" y="2368350"/>
            <a:ext cx="4393520" cy="43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76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317B0F-482B-443B-8CAD-091CB20DB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76" y="2249318"/>
            <a:ext cx="4629711" cy="4581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3CAB7A-491E-46F6-897D-002A67FAD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413" y="26997"/>
            <a:ext cx="5918791" cy="6804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FF1BC-EC0A-4FC3-A819-A3478448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Aphid Counting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5E427-E486-4FD5-9677-73B655330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5559846" cy="554017"/>
          </a:xfrm>
        </p:spPr>
        <p:txBody>
          <a:bodyPr/>
          <a:lstStyle/>
          <a:p>
            <a:r>
              <a:rPr lang="en-US" altLang="zh-CN" dirty="0"/>
              <a:t>Result Picture</a:t>
            </a:r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4D76B8-F560-43B7-AE53-80A532984D27}"/>
              </a:ext>
            </a:extLst>
          </p:cNvPr>
          <p:cNvSpPr txBox="1"/>
          <p:nvPr/>
        </p:nvSpPr>
        <p:spPr>
          <a:xfrm>
            <a:off x="6209413" y="112990"/>
            <a:ext cx="165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Counting: 108</a:t>
            </a:r>
            <a:endParaRPr lang="zh-CN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6EDAAC-EB71-4C40-9168-1E478D26E6D2}"/>
              </a:ext>
            </a:extLst>
          </p:cNvPr>
          <p:cNvSpPr txBox="1"/>
          <p:nvPr/>
        </p:nvSpPr>
        <p:spPr>
          <a:xfrm>
            <a:off x="1432351" y="2379643"/>
            <a:ext cx="360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Counting:  Yellow: 71   Blue: 40</a:t>
            </a:r>
            <a:endParaRPr lang="zh-CN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07346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33</Words>
  <Application>Microsoft Office PowerPoint</Application>
  <PresentationFormat>Widescreen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Theme</vt:lpstr>
      <vt:lpstr>Aleyrodid Counting</vt:lpstr>
      <vt:lpstr>Aleyrodid Counting</vt:lpstr>
      <vt:lpstr>Aphid Counting</vt:lpstr>
      <vt:lpstr>Aphid Counting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Pest Counting</dc:title>
  <dc:creator>C L</dc:creator>
  <cp:lastModifiedBy>C L</cp:lastModifiedBy>
  <cp:revision>2</cp:revision>
  <dcterms:created xsi:type="dcterms:W3CDTF">2021-09-07T03:47:35Z</dcterms:created>
  <dcterms:modified xsi:type="dcterms:W3CDTF">2021-09-07T05:36:43Z</dcterms:modified>
</cp:coreProperties>
</file>